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0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9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867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26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24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513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361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986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040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2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3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CBA7D-5947-48C1-8E82-3E7AE471B5B8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663AB-6230-4FCB-B1A0-BA0F06D519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661F7D1-836F-4EF4-8089-EFB8528502DD}"/>
              </a:ext>
            </a:extLst>
          </p:cNvPr>
          <p:cNvGrpSpPr/>
          <p:nvPr/>
        </p:nvGrpSpPr>
        <p:grpSpPr>
          <a:xfrm>
            <a:off x="357158" y="547266"/>
            <a:ext cx="5117858" cy="4058070"/>
            <a:chOff x="384771" y="623008"/>
            <a:chExt cx="6823810" cy="5410760"/>
          </a:xfrm>
        </p:grpSpPr>
        <p:sp>
          <p:nvSpPr>
            <p:cNvPr id="5" name="Flowchart: Terminator 4">
              <a:extLst>
                <a:ext uri="{FF2B5EF4-FFF2-40B4-BE49-F238E27FC236}">
                  <a16:creationId xmlns:a16="http://schemas.microsoft.com/office/drawing/2014/main" id="{184EE353-B11E-41BF-BE15-412E224310FC}"/>
                </a:ext>
              </a:extLst>
            </p:cNvPr>
            <p:cNvSpPr/>
            <p:nvPr/>
          </p:nvSpPr>
          <p:spPr bwMode="auto">
            <a:xfrm>
              <a:off x="954223" y="623008"/>
              <a:ext cx="1191437" cy="345028"/>
            </a:xfrm>
            <a:prstGeom prst="flowChartTerminator">
              <a:avLst/>
            </a:prstGeom>
            <a:ln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start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E49431-9BFB-4959-9720-C4C83B3117B5}"/>
                </a:ext>
              </a:extLst>
            </p:cNvPr>
            <p:cNvSpPr/>
            <p:nvPr/>
          </p:nvSpPr>
          <p:spPr bwMode="auto">
            <a:xfrm>
              <a:off x="879765" y="1187899"/>
              <a:ext cx="1340353" cy="419236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set index to 0</a:t>
              </a:r>
            </a:p>
          </p:txBody>
        </p:sp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21382908-50CB-4100-9B86-2702960EB244}"/>
                </a:ext>
              </a:extLst>
            </p:cNvPr>
            <p:cNvSpPr/>
            <p:nvPr/>
          </p:nvSpPr>
          <p:spPr bwMode="auto">
            <a:xfrm>
              <a:off x="384771" y="2917411"/>
              <a:ext cx="2330339" cy="1214413"/>
            </a:xfrm>
            <a:prstGeom prst="flowChartDecision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list[index][0]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==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target?</a:t>
              </a:r>
            </a:p>
          </p:txBody>
        </p:sp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E58642EB-DF40-4FE8-98A1-6AC01B582E8F}"/>
                </a:ext>
              </a:extLst>
            </p:cNvPr>
            <p:cNvSpPr/>
            <p:nvPr/>
          </p:nvSpPr>
          <p:spPr bwMode="auto">
            <a:xfrm>
              <a:off x="571835" y="1824711"/>
              <a:ext cx="1956212" cy="669666"/>
            </a:xfrm>
            <a:prstGeom prst="flowChartInputOutput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target date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47A7C6F-2AFA-4B73-8196-44E99E4CFCC1}"/>
                </a:ext>
              </a:extLst>
            </p:cNvPr>
            <p:cNvSpPr/>
            <p:nvPr/>
          </p:nvSpPr>
          <p:spPr bwMode="auto">
            <a:xfrm>
              <a:off x="3065208" y="3205549"/>
              <a:ext cx="1191437" cy="669667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increment index</a:t>
              </a:r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C117F2C1-8AA6-4EEE-B281-DAC6BFD0F0EF}"/>
                </a:ext>
              </a:extLst>
            </p:cNvPr>
            <p:cNvSpPr/>
            <p:nvPr/>
          </p:nvSpPr>
          <p:spPr bwMode="auto">
            <a:xfrm>
              <a:off x="493963" y="4398807"/>
              <a:ext cx="2111957" cy="841709"/>
            </a:xfrm>
            <a:prstGeom prst="flowChartInputOutput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return: list[index]</a:t>
              </a:r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0E20C8AD-3F1A-43D9-B200-64758400CC5B}"/>
                </a:ext>
              </a:extLst>
            </p:cNvPr>
            <p:cNvSpPr/>
            <p:nvPr/>
          </p:nvSpPr>
          <p:spPr bwMode="auto">
            <a:xfrm>
              <a:off x="4839230" y="4442175"/>
              <a:ext cx="1956212" cy="772681"/>
            </a:xfrm>
            <a:prstGeom prst="flowChartInputOutput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return: empty list</a:t>
              </a: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110474EE-3756-4A4D-8101-050C31FC5DFF}"/>
                </a:ext>
              </a:extLst>
            </p:cNvPr>
            <p:cNvSpPr/>
            <p:nvPr/>
          </p:nvSpPr>
          <p:spPr bwMode="auto">
            <a:xfrm>
              <a:off x="4839230" y="2933177"/>
              <a:ext cx="1956212" cy="1214413"/>
            </a:xfrm>
            <a:prstGeom prst="flowChartDecision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index </a:t>
              </a:r>
              <a:b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== len(list)?</a:t>
              </a:r>
            </a:p>
          </p:txBody>
        </p:sp>
        <p:sp>
          <p:nvSpPr>
            <p:cNvPr id="13" name="Flowchart: Terminator 12">
              <a:extLst>
                <a:ext uri="{FF2B5EF4-FFF2-40B4-BE49-F238E27FC236}">
                  <a16:creationId xmlns:a16="http://schemas.microsoft.com/office/drawing/2014/main" id="{ED0F1EC3-04F4-4F21-B6AA-3AD82C0C49FA}"/>
                </a:ext>
              </a:extLst>
            </p:cNvPr>
            <p:cNvSpPr/>
            <p:nvPr/>
          </p:nvSpPr>
          <p:spPr bwMode="auto">
            <a:xfrm>
              <a:off x="5269919" y="5718741"/>
              <a:ext cx="1094832" cy="315027"/>
            </a:xfrm>
            <a:prstGeom prst="flowChartTerminator">
              <a:avLst/>
            </a:prstGeom>
            <a:ln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514350">
                <a:spcBef>
                  <a:spcPct val="50000"/>
                </a:spcBef>
              </a:pPr>
              <a:r>
                <a:rPr lang="en-GB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stop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9A78DF08-5F76-4759-AE9E-31FF5104FCA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49941" y="968036"/>
              <a:ext cx="0" cy="219863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DD7815D-CA5A-461E-852A-212F0005259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49941" y="1607135"/>
              <a:ext cx="1" cy="217576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1ED43B6-1724-4060-8694-FFBA2C54EEF5}"/>
                </a:ext>
              </a:extLst>
            </p:cNvPr>
            <p:cNvCxnSpPr>
              <a:cxnSpLocks/>
              <a:stCxn id="8" idx="4"/>
              <a:endCxn id="7" idx="0"/>
            </p:cNvCxnSpPr>
            <p:nvPr/>
          </p:nvCxnSpPr>
          <p:spPr bwMode="auto">
            <a:xfrm>
              <a:off x="1549941" y="2494377"/>
              <a:ext cx="0" cy="423034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A8E1497-C715-4E6D-962F-EB52824CD37D}"/>
                </a:ext>
              </a:extLst>
            </p:cNvPr>
            <p:cNvCxnSpPr>
              <a:cxnSpLocks/>
              <a:stCxn id="7" idx="2"/>
              <a:endCxn id="10" idx="1"/>
            </p:cNvCxnSpPr>
            <p:nvPr/>
          </p:nvCxnSpPr>
          <p:spPr bwMode="auto">
            <a:xfrm>
              <a:off x="1549941" y="4131824"/>
              <a:ext cx="1" cy="266983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25E5BD9-90E5-48B9-9283-2554E03761D6}"/>
                </a:ext>
              </a:extLst>
            </p:cNvPr>
            <p:cNvCxnSpPr>
              <a:cxnSpLocks/>
              <a:endCxn id="9" idx="1"/>
            </p:cNvCxnSpPr>
            <p:nvPr/>
          </p:nvCxnSpPr>
          <p:spPr bwMode="auto">
            <a:xfrm>
              <a:off x="2682874" y="3524617"/>
              <a:ext cx="382334" cy="15766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5F24073-AE7E-4CD2-8AC1-7B8EB0355FB3}"/>
                </a:ext>
              </a:extLst>
            </p:cNvPr>
            <p:cNvCxnSpPr>
              <a:cxnSpLocks/>
              <a:stCxn id="9" idx="3"/>
              <a:endCxn id="12" idx="1"/>
            </p:cNvCxnSpPr>
            <p:nvPr/>
          </p:nvCxnSpPr>
          <p:spPr bwMode="auto">
            <a:xfrm>
              <a:off x="4256645" y="3540383"/>
              <a:ext cx="582585" cy="1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C4300F52-BB91-4637-8F88-8E12BDB2C91D}"/>
                </a:ext>
              </a:extLst>
            </p:cNvPr>
            <p:cNvCxnSpPr>
              <a:cxnSpLocks/>
              <a:stCxn id="12" idx="3"/>
            </p:cNvCxnSpPr>
            <p:nvPr/>
          </p:nvCxnSpPr>
          <p:spPr bwMode="auto">
            <a:xfrm flipH="1" flipV="1">
              <a:off x="1549941" y="2738922"/>
              <a:ext cx="5245501" cy="801462"/>
            </a:xfrm>
            <a:prstGeom prst="bentConnector3">
              <a:avLst>
                <a:gd name="adj1" fmla="val -8093"/>
              </a:avLst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D817B69E-D17A-45BD-8986-8B49E098E08F}"/>
                </a:ext>
              </a:extLst>
            </p:cNvPr>
            <p:cNvCxnSpPr>
              <a:cxnSpLocks/>
              <a:stCxn id="12" idx="2"/>
              <a:endCxn id="11" idx="1"/>
            </p:cNvCxnSpPr>
            <p:nvPr/>
          </p:nvCxnSpPr>
          <p:spPr bwMode="auto">
            <a:xfrm>
              <a:off x="5817336" y="4147590"/>
              <a:ext cx="0" cy="294585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04359D56-2377-4698-9484-64CDE0A45B5B}"/>
                </a:ext>
              </a:extLst>
            </p:cNvPr>
            <p:cNvCxnSpPr>
              <a:cxnSpLocks/>
              <a:stCxn id="11" idx="4"/>
              <a:endCxn id="13" idx="0"/>
            </p:cNvCxnSpPr>
            <p:nvPr/>
          </p:nvCxnSpPr>
          <p:spPr bwMode="auto">
            <a:xfrm flipH="1">
              <a:off x="5817335" y="5214856"/>
              <a:ext cx="1" cy="503885"/>
            </a:xfrm>
            <a:prstGeom prst="straightConnector1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C49A2BF0-1EFD-476C-8DFD-C2829980B021}"/>
                </a:ext>
              </a:extLst>
            </p:cNvPr>
            <p:cNvCxnSpPr>
              <a:cxnSpLocks/>
              <a:stCxn id="10" idx="4"/>
            </p:cNvCxnSpPr>
            <p:nvPr/>
          </p:nvCxnSpPr>
          <p:spPr bwMode="auto">
            <a:xfrm rot="16200000" flipH="1">
              <a:off x="3569460" y="3220997"/>
              <a:ext cx="228356" cy="4267393"/>
            </a:xfrm>
            <a:prstGeom prst="bentConnector2">
              <a:avLst/>
            </a:prstGeom>
            <a:ln>
              <a:tailEnd type="triangle"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3CA0F8-C1D8-4E5D-90F4-A714CFDEC68C}"/>
                </a:ext>
              </a:extLst>
            </p:cNvPr>
            <p:cNvSpPr txBox="1"/>
            <p:nvPr/>
          </p:nvSpPr>
          <p:spPr>
            <a:xfrm>
              <a:off x="5817335" y="4103620"/>
              <a:ext cx="646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yes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33C7A9A-4713-444A-B753-38B5E6969CC0}"/>
                </a:ext>
              </a:extLst>
            </p:cNvPr>
            <p:cNvSpPr txBox="1"/>
            <p:nvPr/>
          </p:nvSpPr>
          <p:spPr>
            <a:xfrm>
              <a:off x="6711474" y="3269563"/>
              <a:ext cx="49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ED0C5B-4EC6-4077-B690-7D9AE1D4649B}"/>
                </a:ext>
              </a:extLst>
            </p:cNvPr>
            <p:cNvSpPr txBox="1"/>
            <p:nvPr/>
          </p:nvSpPr>
          <p:spPr>
            <a:xfrm>
              <a:off x="2625488" y="3235696"/>
              <a:ext cx="49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966271-9CFD-4916-9163-73899B187AB1}"/>
                </a:ext>
              </a:extLst>
            </p:cNvPr>
            <p:cNvSpPr txBox="1"/>
            <p:nvPr/>
          </p:nvSpPr>
          <p:spPr>
            <a:xfrm>
              <a:off x="1578330" y="4072017"/>
              <a:ext cx="7514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Arial" panose="020B0604020202020204" pitchFamily="34" charset="0"/>
                  <a:cs typeface="Arial" panose="020B0604020202020204" pitchFamily="34" charset="0"/>
                </a:rPr>
                <a:t>yes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8774277-FACA-47D5-96BA-B7B8FE6079A3}"/>
              </a:ext>
            </a:extLst>
          </p:cNvPr>
          <p:cNvSpPr txBox="1"/>
          <p:nvPr/>
        </p:nvSpPr>
        <p:spPr>
          <a:xfrm>
            <a:off x="357158" y="6389370"/>
            <a:ext cx="2024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Activity 1 – Dry Run</a:t>
            </a:r>
          </a:p>
        </p:txBody>
      </p:sp>
    </p:spTree>
    <p:extLst>
      <p:ext uri="{BB962C8B-B14F-4D97-AF65-F5344CB8AC3E}">
        <p14:creationId xmlns:p14="http://schemas.microsoft.com/office/powerpoint/2010/main" val="3395980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9b699c2-2c56-4336-b981-892f17840fb6" xsi:nil="true"/>
  </documentManagement>
</p:properties>
</file>

<file path=customXml/itemProps1.xml><?xml version="1.0" encoding="utf-8"?>
<ds:datastoreItem xmlns:ds="http://schemas.openxmlformats.org/officeDocument/2006/customXml" ds:itemID="{25B8626B-73D7-483C-B090-1F404B7507FE}"/>
</file>

<file path=customXml/itemProps2.xml><?xml version="1.0" encoding="utf-8"?>
<ds:datastoreItem xmlns:ds="http://schemas.openxmlformats.org/officeDocument/2006/customXml" ds:itemID="{2497B8E7-2CC3-4DAD-A438-ADD085AC31C6}"/>
</file>

<file path=customXml/itemProps3.xml><?xml version="1.0" encoding="utf-8"?>
<ds:datastoreItem xmlns:ds="http://schemas.openxmlformats.org/officeDocument/2006/customXml" ds:itemID="{A41AF99E-3889-4F41-9BA9-E83C195F3E4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37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CSelby</dc:creator>
  <cp:lastModifiedBy>CSelby</cp:lastModifiedBy>
  <cp:revision>1</cp:revision>
  <dcterms:created xsi:type="dcterms:W3CDTF">2020-06-27T15:16:38Z</dcterms:created>
  <dcterms:modified xsi:type="dcterms:W3CDTF">2020-06-27T15:22:02Z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0x010100132197AB2E610A4AB7E4C01A06DA3EA9</vt:lpwstr>
  </property>
</Properties>
</file>